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Lato" panose="020F0502020204030204" pitchFamily="34" charset="0"/>
      <p:regular r:id="rId7"/>
      <p:bold r:id="rId8"/>
      <p:italic r:id="rId9"/>
      <p:boldItalic r:id="rId10"/>
    </p:embeddedFont>
    <p:embeddedFont>
      <p:font typeface="Playfair Display" panose="020F0502020204030204" pitchFamily="2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6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6f8898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6f88989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4d224f862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4d224f862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4d224f862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4d224f862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c6f88989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c6f88989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733219" y="2235351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1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586725" y="1353788"/>
            <a:ext cx="79707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586725" y="2968388"/>
            <a:ext cx="79707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5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7"/>
          <p:cNvCxnSpPr/>
          <p:nvPr/>
        </p:nvCxnSpPr>
        <p:spPr>
          <a:xfrm>
            <a:off x="411044" y="1417772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8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8" name="Google Shape;4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lue-gold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ctrTitle"/>
          </p:nvPr>
        </p:nvSpPr>
        <p:spPr>
          <a:xfrm>
            <a:off x="4572000" y="849225"/>
            <a:ext cx="4110000" cy="185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Light Source</a:t>
            </a:r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1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By Your Name</a:t>
            </a:r>
            <a:endParaRPr/>
          </a:p>
        </p:txBody>
      </p:sp>
      <p:pic>
        <p:nvPicPr>
          <p:cNvPr id="70" name="Google Shape;70;p13" title="20250417_090634.jpg"/>
          <p:cNvPicPr preferRelativeResize="0"/>
          <p:nvPr/>
        </p:nvPicPr>
        <p:blipFill rotWithShape="1">
          <a:blip r:embed="rId3">
            <a:alphaModFix/>
          </a:blip>
          <a:srcRect t="6342" b="2132"/>
          <a:stretch/>
        </p:blipFill>
        <p:spPr>
          <a:xfrm>
            <a:off x="392800" y="287750"/>
            <a:ext cx="3857626" cy="4707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4150" y="445587"/>
            <a:ext cx="3346100" cy="4252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6925" y="819725"/>
            <a:ext cx="4286250" cy="324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9075" y="496538"/>
            <a:ext cx="3422675" cy="433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 rotWithShape="1">
          <a:blip r:embed="rId4">
            <a:alphaModFix/>
          </a:blip>
          <a:srcRect t="27441"/>
          <a:stretch/>
        </p:blipFill>
        <p:spPr>
          <a:xfrm>
            <a:off x="4611200" y="1039463"/>
            <a:ext cx="3761850" cy="324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6" title="20250417_090656.jpg"/>
          <p:cNvPicPr preferRelativeResize="0"/>
          <p:nvPr/>
        </p:nvPicPr>
        <p:blipFill rotWithShape="1">
          <a:blip r:embed="rId3">
            <a:alphaModFix/>
          </a:blip>
          <a:srcRect l="6211" t="10625" r="5425" b="5643"/>
          <a:stretch/>
        </p:blipFill>
        <p:spPr>
          <a:xfrm>
            <a:off x="1627225" y="372725"/>
            <a:ext cx="6059950" cy="4306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On-screen Show (16:9)</PresentationFormat>
  <Paragraphs>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Lato</vt:lpstr>
      <vt:lpstr>Playfair Display</vt:lpstr>
      <vt:lpstr>Arial</vt:lpstr>
      <vt:lpstr>Blue &amp; Gold</vt:lpstr>
      <vt:lpstr>Light Source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Lisa Bender</dc:creator>
  <cp:lastModifiedBy>Lisa Bender</cp:lastModifiedBy>
  <cp:revision>1</cp:revision>
  <dcterms:modified xsi:type="dcterms:W3CDTF">2025-08-29T19:44:09Z</dcterms:modified>
</cp:coreProperties>
</file>