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7d6c01dd8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7d6c01dd8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47d6c01d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47d6c01d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7d6c01dd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7d6c01dd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47d6c01dd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47d6c01dd8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7d6c01dd8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7d6c01dd8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DCL Business Research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242500" y="304675"/>
            <a:ext cx="8520600" cy="4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/>
              <a:t>Instructions:</a:t>
            </a:r>
            <a:endParaRPr b="1" u="sng"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Go to DCL100.com and go the the timeline</a:t>
            </a:r>
            <a:endParaRPr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Pick a business and read the brief bio about the company and its founding</a:t>
            </a:r>
            <a:endParaRPr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Once you have picked a business that you’re interested in, start researching using reliable/trustworthy sources.</a:t>
            </a:r>
            <a:endParaRPr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Use the slides to guide you through your research, but please add more that you find interesting</a:t>
            </a:r>
            <a:endParaRPr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Change the background color/template to enhance your presentation or match the business’ theme</a:t>
            </a:r>
            <a:endParaRPr/>
          </a:p>
          <a:p>
            <a:pPr marL="457200" lvl="0" indent="-39306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Use the rubric to make sure you’ve included all information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name goes here</a:t>
            </a:r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slide should include the following information: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Date business was created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Names of the business creators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Logo if there was one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Location of the original business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name goes here</a:t>
            </a:r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slide should include the following information: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What the business originally sold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Who ran the business originally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Images of the business property if available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Images of what the business sold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name goes here</a:t>
            </a:r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slide should include the following information: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Is the business still open today?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Is the business still owned by the same family?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Has the business changed its product/what it sells?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Is there a logo today?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Current photos?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name goes here</a:t>
            </a:r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Brief summary/history of the business and any interesting facts discovered during your research.  Should be complete sentences and engaging.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On-screen Show (16:9)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DCL Business Research</vt:lpstr>
      <vt:lpstr>PowerPoint Presentation</vt:lpstr>
      <vt:lpstr>Business name goes here</vt:lpstr>
      <vt:lpstr>Business name goes here</vt:lpstr>
      <vt:lpstr>Business name goes here</vt:lpstr>
      <vt:lpstr>Business name goes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Bender</dc:creator>
  <cp:lastModifiedBy>Lisa Bender</cp:lastModifiedBy>
  <cp:revision>1</cp:revision>
  <dcterms:modified xsi:type="dcterms:W3CDTF">2025-08-29T19:57:59Z</dcterms:modified>
</cp:coreProperties>
</file>