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944" y="3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4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4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457200" lvl="0" indent="-3683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lvl="0" indent="-3683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  <a:defRPr sz="3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rmAutofit/>
          </a:bodyPr>
          <a:lstStyle>
            <a:lvl1pPr marL="457200" marR="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sz="2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●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○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Font typeface="Arial"/>
              <a:buChar char="■"/>
              <a:defRPr sz="1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/>
          <p:nvPr/>
        </p:nvSpPr>
        <p:spPr>
          <a:xfrm rot="-565174">
            <a:off x="-312916" y="432593"/>
            <a:ext cx="8110252" cy="1898668"/>
          </a:xfrm>
          <a:prstGeom prst="rect">
            <a:avLst/>
          </a:prstGeom>
          <a:solidFill>
            <a:srgbClr val="CC0000"/>
          </a:solidFill>
          <a:ln w="25400" cap="flat" cmpd="sng">
            <a:solidFill>
              <a:srgbClr val="3061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0"/>
          <p:cNvSpPr txBox="1">
            <a:spLocks noGrp="1"/>
          </p:cNvSpPr>
          <p:nvPr>
            <p:ph type="ctrTitle"/>
          </p:nvPr>
        </p:nvSpPr>
        <p:spPr>
          <a:xfrm rot="-539869">
            <a:off x="-218495" y="495823"/>
            <a:ext cx="8194540" cy="19253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</a:pPr>
            <a:r>
              <a:rPr lang="en-US" sz="3200">
                <a:latin typeface="Arial"/>
                <a:ea typeface="Arial"/>
                <a:cs typeface="Arial"/>
                <a:sym typeface="Arial"/>
              </a:rPr>
              <a:t>My Love for DCL:</a:t>
            </a:r>
            <a:br>
              <a:rPr lang="en-US" sz="3600">
                <a:latin typeface="Arial"/>
                <a:ea typeface="Arial"/>
                <a:cs typeface="Arial"/>
                <a:sym typeface="Arial"/>
              </a:rPr>
            </a:br>
            <a:r>
              <a:rPr lang="en-US" sz="4800">
                <a:latin typeface="Arial"/>
                <a:ea typeface="Arial"/>
                <a:cs typeface="Arial"/>
                <a:sym typeface="Arial"/>
              </a:rPr>
              <a:t>Name of Your Business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" name="Google Shape;4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06184" y="5697049"/>
            <a:ext cx="4209197" cy="443018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0"/>
          <p:cNvSpPr txBox="1"/>
          <p:nvPr/>
        </p:nvSpPr>
        <p:spPr>
          <a:xfrm>
            <a:off x="745345" y="3594438"/>
            <a:ext cx="2304328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Product/Services the Business Provides</a:t>
            </a:r>
            <a:endParaRPr/>
          </a:p>
        </p:txBody>
      </p:sp>
      <p:sp>
        <p:nvSpPr>
          <p:cNvPr id="49" name="Google Shape;49;p10"/>
          <p:cNvSpPr/>
          <p:nvPr/>
        </p:nvSpPr>
        <p:spPr>
          <a:xfrm>
            <a:off x="526241" y="2926107"/>
            <a:ext cx="2742536" cy="2537460"/>
          </a:xfrm>
          <a:prstGeom prst="hear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10800000" algn="r" rotWithShape="0">
              <a:srgbClr val="FF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0"/>
          <p:cNvSpPr/>
          <p:nvPr/>
        </p:nvSpPr>
        <p:spPr>
          <a:xfrm>
            <a:off x="4671290" y="2496067"/>
            <a:ext cx="2845410" cy="696714"/>
          </a:xfrm>
          <a:prstGeom prst="rect">
            <a:avLst/>
          </a:prstGeom>
          <a:solidFill>
            <a:srgbClr val="CC0000"/>
          </a:solidFill>
          <a:ln w="25400" cap="flat" cmpd="sng">
            <a:solidFill>
              <a:srgbClr val="3061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0"/>
          <p:cNvSpPr txBox="1"/>
          <p:nvPr/>
        </p:nvSpPr>
        <p:spPr>
          <a:xfrm>
            <a:off x="4671300" y="2425500"/>
            <a:ext cx="2845500" cy="40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Owner(s)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2" name="Google Shape;52;p10"/>
          <p:cNvSpPr/>
          <p:nvPr/>
        </p:nvSpPr>
        <p:spPr>
          <a:xfrm rot="-355114">
            <a:off x="351175" y="6026881"/>
            <a:ext cx="2845367" cy="3453707"/>
          </a:xfrm>
          <a:prstGeom prst="rect">
            <a:avLst/>
          </a:prstGeom>
          <a:solidFill>
            <a:schemeClr val="lt2"/>
          </a:solidFill>
          <a:ln w="25400" cap="flat" cmpd="sng">
            <a:solidFill>
              <a:srgbClr val="3061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0"/>
          <p:cNvSpPr txBox="1"/>
          <p:nvPr/>
        </p:nvSpPr>
        <p:spPr>
          <a:xfrm rot="-355105">
            <a:off x="517487" y="6239911"/>
            <a:ext cx="2304282" cy="1015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</a:rPr>
              <a:t>What is this </a:t>
            </a:r>
            <a:r>
              <a:rPr lang="en-US" sz="2000">
                <a:solidFill>
                  <a:schemeClr val="dk1"/>
                </a:solidFill>
              </a:rPr>
              <a:t>usiness doing </a:t>
            </a:r>
            <a:r>
              <a:rPr lang="en-US" sz="2000">
                <a:solidFill>
                  <a:schemeClr val="lt1"/>
                </a:solidFill>
              </a:rPr>
              <a:t>bright?</a:t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rot="409429">
            <a:off x="3880152" y="3686819"/>
            <a:ext cx="2845557" cy="3453472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3061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"/>
          <p:cNvSpPr txBox="1"/>
          <p:nvPr/>
        </p:nvSpPr>
        <p:spPr>
          <a:xfrm rot="409571">
            <a:off x="4270984" y="3901679"/>
            <a:ext cx="2304435" cy="1015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What are 2 things  you love about this business?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My Love for DCL: Name of Your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Lisa Bender</dc:creator>
  <cp:lastModifiedBy>Lisa Bender</cp:lastModifiedBy>
  <cp:revision>1</cp:revision>
  <dcterms:modified xsi:type="dcterms:W3CDTF">2025-08-29T20:01:54Z</dcterms:modified>
</cp:coreProperties>
</file>